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02920"/>
            <a:ext cx="10789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8A24A"/>
                </a:solidFill>
              </a:rPr>
              <a:t>THE GRAVITY RESTAURANT LEADERSHIP SYSTEM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640080" y="1051560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Gravity Hiring, Retention &amp; Employee Relations System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658368" y="1901952"/>
            <a:ext cx="9875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8A24A"/>
                </a:solidFill>
              </a:rPr>
              <a:t>GRV-HR01-GRV-HR30 | Release 1.1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76656" y="2432304"/>
            <a:ext cx="96926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</a:rPr>
              <a:t>A practical system for controlling hiring pipeline, retention, employee concerns, fair documentation, and workforce health.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76656" y="5989320"/>
            <a:ext cx="10332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D1D5DB"/>
                </a:solidFill>
              </a:rPr>
              <a:t>Published by Thomas Monroe Books  |  Author: Thomas Butler  |  Founding Year Free Access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Weekly review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GRV-HR09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Weekly review asks: what failed, what repeated, what is overdue, what costs us, and what must be corrected before the next week.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10</a:t>
            </a:r>
            <a:endParaRPr lang="en-US" sz="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Monthly scorecard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GRV-HR10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Monthly scorecards convert raw activity into patterns, risks, closed actions, current owners, and next priorities.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11</a:t>
            </a:r>
            <a:endParaRPr lang="en-US" sz="7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Evidence and source rules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GRV-HR11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Every record names the source, date, owner, limitation, and decision. Estimates are labeled until verified. Completed records are archived.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12</a:t>
            </a:r>
            <a:endParaRPr lang="en-US" sz="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Corrective-action discipline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GRV-HR12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Corrective action closes the control failure, not only the immediate problem. Cause, action, owner, due date, evidence, and verification are required.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13</a:t>
            </a:r>
            <a:endParaRPr lang="en-US" sz="7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Dashboard measures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GRV-HR13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Track open actions, overdue actions, high-risk failures, completion rate, closure rate, owner review current, and next 90-day priority.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14</a:t>
            </a:r>
            <a:endParaRPr lang="en-US" sz="7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forms library is used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GRV-HR14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forms library provides field-ready records for all 30 tools. Use the PDF for clean distribution and DOCX for controlled local customization.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15</a:t>
            </a:r>
            <a:endParaRPr lang="en-US" sz="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workbook is used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GRV-HR15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XLSX is the live control center. The PDF workbook is the stable print/share reference. Do not type over formulas or rename controlled sheets.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16</a:t>
            </a:r>
            <a:endParaRPr lang="en-US" sz="7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Manager training cadence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GRV-HR16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Train the why, the rhythm, the form standard, and the dashboard review. Managers should practice with one realistic example before live use.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17</a:t>
            </a:r>
            <a:endParaRPr lang="en-US" sz="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First 30 days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GRV-HR17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Stabilize: assign owner, map sources, launch the first high-value tools, and stop unmanaged exceptions.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18</a:t>
            </a:r>
            <a:endParaRPr lang="en-US" sz="7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Days 31-60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GRV-HR18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Standardize: train managers, connect handoffs, review failed controls, and remove duplicate local forms.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19</a:t>
            </a:r>
            <a:endParaRPr lang="en-US" sz="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system exists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GRV-HR01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Restaurants lose control when hiring pipeline, retention, employee concerns, fair documentation, and workforce health are handled through memory, habit, emergency reactions, or private judgment instead of a reviewed record.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02</a:t>
            </a:r>
            <a:endParaRPr lang="en-US" sz="7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Days 61-90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GRV-HR19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Scale: use dashboard trends, close corrective action, and approve a 90-day improvement plan.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20</a:t>
            </a:r>
            <a:endParaRPr lang="en-US" sz="7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Final operating standard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GRV-HR20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Face the truth. Name the cost. Build the system. Review the evidence. Correct the failure. Verify before expanding.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21</a:t>
            </a:r>
            <a:endParaRPr lang="en-US" sz="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Truth - Cost - System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GRV-HR02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TRUTH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see the current condition. 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443484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COST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7200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Name the operational, financial, human, and trust damage.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8183880" y="1417320"/>
            <a:ext cx="3383280" cy="3566160"/>
          </a:xfrm>
          <a:prstGeom prst="roundRect">
            <a:avLst>
              <a:gd name="adj" fmla="val 1622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321040" y="1527048"/>
            <a:ext cx="3108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SYSTEM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321040" y="1856232"/>
            <a:ext cx="3108960" cy="30358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Assign owners, use tools, review evidence, and verify repair.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03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system owns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GRV-HR03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This system owns records, cadence, roles, review gates, exception handling, and improvement actions for hiring pipeline, retention, employee concerns, fair documentation, and workforce health.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04</a:t>
            </a:r>
            <a:endParaRPr lang="en-US" sz="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system does not replace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GRV-HR04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It does not replace legal, accounting, payroll, HR, food-code, engineering, insurance, fire, safety, privacy, payment-card, or other qualified review.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05</a:t>
            </a:r>
            <a:endParaRPr lang="en-US" sz="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six operating areas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GRV-HR05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4008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7724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01-05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7724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01-05 Governance and authority.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438912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2628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06-10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2628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06-10 front-line readiness.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8138160" y="132588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75320" y="143560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11-15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8275320" y="176479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11-15 routine control.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64008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7724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16-20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7724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16-20 exceptions.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438912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2628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21-25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52628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21-25 planning.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8138160" y="3337560"/>
            <a:ext cx="3291840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275320" y="3447288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26-30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8275320" y="3776472"/>
            <a:ext cx="3017520" cy="97840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26-30 scorecards and renewal..</a:t>
            </a:r>
            <a:endParaRPr lang="en-US" sz="850" dirty="0"/>
          </a:p>
        </p:txBody>
      </p:sp>
      <p:sp>
        <p:nvSpPr>
          <p:cNvPr id="22" name="Text 20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06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Thirty tools share one operating grammar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GRV-HR06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Every tool has one official ID, owner, frequency, source standard, decision field, and verification path. No uncontrolled local duplicates.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07</a:t>
            </a:r>
            <a:endParaRPr lang="en-US" sz="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Governance and roles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GRV-HR07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owner approves thresholds. The GM runs the rhythm. Department managers complete assigned checks. Qualified reviewers handle regulated or sensitive decisions.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08</a:t>
            </a:r>
            <a:endParaRPr lang="en-US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2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D1B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Daily rhythm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530352" y="786384"/>
            <a:ext cx="10789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Hiring, Retention &amp; Employee Relations System | GRV-HR08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68580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Management Meaning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2296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Daily work catches current problems before they become guest damage, waste, loss, risk, or turnover. The manager records facts first.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6309360" y="1417320"/>
            <a:ext cx="5212080" cy="3977640"/>
          </a:xfrm>
          <a:prstGeom prst="roundRect">
            <a:avLst>
              <a:gd name="adj" fmla="val 1379"/>
            </a:avLst>
          </a:prstGeom>
          <a:solidFill>
            <a:srgbClr val="FFFFFF"/>
          </a:solidFill>
          <a:ln w="6350">
            <a:solidFill>
              <a:srgbClr val="E5E7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46520" y="1527048"/>
            <a:ext cx="4937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D1B2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Expected Behavior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446520" y="1856232"/>
            <a:ext cx="4937760" cy="3447288"/>
          </a:xfrm>
          <a:prstGeom prst="rect">
            <a:avLst/>
          </a:prstGeom>
          <a:noFill/>
          <a:ln/>
        </p:spPr>
        <p:txBody>
          <a:bodyPr wrap="square" lIns="127" tIns="127" rIns="127" bIns="127" rtlCol="0" anchor="ctr">
            <a:normAutofit/>
          </a:bodyPr>
          <a:lstStyle/>
          <a:p>
            <a:pPr indent="0" marL="0">
              <a:buNone/>
            </a:pPr>
            <a:r>
              <a:rPr lang="en-US" sz="850" dirty="0">
                <a:solidFill>
                  <a:srgbClr val="37415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the approved GRV-HR tool, record facts before judgment, name the source and owner, choose one next action, and verify the result before marking the work complete.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411480" y="6446520"/>
            <a:ext cx="11338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6B728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GRAVITY SYSTEM  |  GRV-HR  |  09</a:t>
            </a:r>
            <a:endParaRPr lang="en-US" sz="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Georgi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Thomas Monroe Books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Gravity Hiring, Retention &amp; Employee Relations System</dc:title>
  <dc:subject>The Gravity Hiring, Retention &amp; Employee Relations System</dc:subject>
  <dc:creator>Thomas Butler</dc:creator>
  <cp:lastModifiedBy>Thomas Butler</cp:lastModifiedBy>
  <cp:revision>1</cp:revision>
  <dcterms:created xsi:type="dcterms:W3CDTF">2026-08-17T10:27:30Z</dcterms:created>
  <dcterms:modified xsi:type="dcterms:W3CDTF">2026-08-17T10:27:30Z</dcterms:modified>
</cp:coreProperties>
</file>