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notesMasterIdLst>
    <p:notesMasterId r:id="rId2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7899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8A24A"/>
                </a:solidFill>
              </a:rPr>
              <a:t>THE GRAVITY RESTAURANT LEADERSHIP 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640080" y="1051560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Gravity Cash Controls &amp; Loss Prevention System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658368" y="1901952"/>
            <a:ext cx="9875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C8A24A"/>
                </a:solidFill>
              </a:rPr>
              <a:t>GRV-LP01-GRV-LP30 | Release 1.1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76656" y="2432304"/>
            <a:ext cx="96926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A practical system for controlling cash custody, deposits, payment exceptions, loss signals, and corrective action.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676656" y="5989320"/>
            <a:ext cx="10332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D1D5DB"/>
                </a:solidFill>
              </a:rPr>
              <a:t>Published by Thomas Monroe Books  |  Author: Thomas Butler  |  Founding Year Free Access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Weekly review rhythm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GRV-LP09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Weekly review asks: what failed, what repeated, what is overdue, what costs us, and what must be corrected before the next week.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10</a:t>
            </a:r>
            <a:endParaRPr lang="en-US" sz="7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Monthly scorecard rhythm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GRV-LP10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Monthly scorecards convert raw activity into patterns, risks, closed actions, current owners, and next priorities.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11</a:t>
            </a:r>
            <a:endParaRPr lang="en-US" sz="7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Evidence and source rules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GRV-LP11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Every record names the source, date, owner, limitation, and decision. Estimates are labeled until verified. Completed records are archived.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12</a:t>
            </a:r>
            <a:endParaRPr lang="en-US" sz="7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Corrective-action discipline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GRV-LP12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Corrective action closes the control failure, not only the immediate problem. Cause, action, owner, due date, evidence, and verification are required.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13</a:t>
            </a:r>
            <a:endParaRPr lang="en-US" sz="7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Dashboard measures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GRV-LP13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Track open actions, overdue actions, high-risk failures, completion rate, closure rate, owner review current, and next 90-day priority.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14</a:t>
            </a:r>
            <a:endParaRPr lang="en-US" sz="7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the forms library is used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GRV-LP14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forms library provides field-ready records for all 30 tools. Use the PDF for clean distribution and DOCX for controlled local customization.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15</a:t>
            </a:r>
            <a:endParaRPr lang="en-US" sz="7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the workbook is used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GRV-LP15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XLSX is the live control center. The PDF workbook is the stable print/share reference. Do not type over formulas or rename controlled sheets.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16</a:t>
            </a:r>
            <a:endParaRPr lang="en-US" sz="7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Manager training cadence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GRV-LP16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Train the why, the rhythm, the form standard, and the dashboard review. Managers should practice with one realistic example before live use.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17</a:t>
            </a:r>
            <a:endParaRPr lang="en-US" sz="7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First 30 days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GRV-LP17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Stabilize: assign owner, map sources, launch the first high-value tools, and stop unmanaged exceptions.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18</a:t>
            </a:r>
            <a:endParaRPr lang="en-US" sz="7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Days 31-60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GRV-LP18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Standardize: train managers, connect handoffs, review failed controls, and remove duplicate local forms.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19</a:t>
            </a:r>
            <a:endParaRPr lang="en-US" sz="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this system exists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GRV-LP01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Restaurants lose control when cash custody, deposits, payment exceptions, loss signals, and corrective action are handled through memory, habit, emergency reactions, or private judgment instead of a reviewed record.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02</a:t>
            </a:r>
            <a:endParaRPr lang="en-US" sz="7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Days 61-90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GRV-LP19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Scale: use dashboard trends, close corrective action, and approve a 90-day improvement plan.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20</a:t>
            </a:r>
            <a:endParaRPr lang="en-US" sz="7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Final operating standard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GRV-LP20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Face the truth. Name the cost. Build the system. Review the evidence. Correct the failure. Verify before expanding.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21</a:t>
            </a:r>
            <a:endParaRPr lang="en-US" sz="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Truth - Cost - System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GRV-LP02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3383280" cy="3566160"/>
          </a:xfrm>
          <a:prstGeom prst="roundRect">
            <a:avLst>
              <a:gd name="adj" fmla="val 1622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3108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TRUTH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3108960" cy="30358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see the current condition. 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4434840" y="1417320"/>
            <a:ext cx="3383280" cy="3566160"/>
          </a:xfrm>
          <a:prstGeom prst="roundRect">
            <a:avLst>
              <a:gd name="adj" fmla="val 1622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0" y="1527048"/>
            <a:ext cx="3108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COST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4572000" y="1856232"/>
            <a:ext cx="3108960" cy="30358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Name the operational, financial, human, and trust damage.</a:t>
            </a:r>
            <a:endParaRPr lang="en-US" sz="850" dirty="0"/>
          </a:p>
        </p:txBody>
      </p:sp>
      <p:sp>
        <p:nvSpPr>
          <p:cNvPr id="10" name="Shape 8"/>
          <p:cNvSpPr/>
          <p:nvPr/>
        </p:nvSpPr>
        <p:spPr>
          <a:xfrm>
            <a:off x="8183880" y="1417320"/>
            <a:ext cx="3383280" cy="3566160"/>
          </a:xfrm>
          <a:prstGeom prst="roundRect">
            <a:avLst>
              <a:gd name="adj" fmla="val 1622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321040" y="1527048"/>
            <a:ext cx="3108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SYSTEM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8321040" y="1856232"/>
            <a:ext cx="3108960" cy="30358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Assign owners, use tools, review evidence, and verify repair.</a:t>
            </a:r>
            <a:endParaRPr lang="en-US" sz="850" dirty="0"/>
          </a:p>
        </p:txBody>
      </p:sp>
      <p:sp>
        <p:nvSpPr>
          <p:cNvPr id="13" name="Text 11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03</a:t>
            </a:r>
            <a:endParaRPr lang="en-US" sz="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this system owns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GRV-LP03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This system owns records, cadence, roles, review gates, exception handling, and improvement actions for cash custody, deposits, payment exceptions, loss signals, and corrective action.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04</a:t>
            </a:r>
            <a:endParaRPr lang="en-US" sz="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this system does not replace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GRV-LP04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It does not replace legal, accounting, payroll, HR, food-code, engineering, insurance, fire, safety, privacy, payment-card, or other qualified review.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05</a:t>
            </a:r>
            <a:endParaRPr lang="en-US" sz="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six operating areas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GRV-LP05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40080" y="132588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77240" y="143560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01-05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77240" y="176479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01-05 Governance and authority.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4389120" y="132588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26280" y="143560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06-10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4526280" y="176479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06-10 front-line readiness.</a:t>
            </a:r>
            <a:endParaRPr lang="en-US" sz="850" dirty="0"/>
          </a:p>
        </p:txBody>
      </p:sp>
      <p:sp>
        <p:nvSpPr>
          <p:cNvPr id="10" name="Shape 8"/>
          <p:cNvSpPr/>
          <p:nvPr/>
        </p:nvSpPr>
        <p:spPr>
          <a:xfrm>
            <a:off x="8138160" y="132588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275320" y="143560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11-15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8275320" y="176479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11-15 routine control.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640080" y="333756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77240" y="344728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16-20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777240" y="377647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16-20 exceptions.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4389120" y="333756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526280" y="344728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21-25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4526280" y="377647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21-25 planning.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8138160" y="333756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275320" y="344728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26-30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8275320" y="377647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26-30 scorecards and renewal..</a:t>
            </a:r>
            <a:endParaRPr lang="en-US" sz="850" dirty="0"/>
          </a:p>
        </p:txBody>
      </p:sp>
      <p:sp>
        <p:nvSpPr>
          <p:cNvPr id="22" name="Text 20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06</a:t>
            </a:r>
            <a:endParaRPr lang="en-US" sz="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Thirty tools share one operating grammar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GRV-LP06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Every tool has one official ID, owner, frequency, source standard, decision field, and verification path. No uncontrolled local duplicates.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07</a:t>
            </a:r>
            <a:endParaRPr lang="en-US" sz="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Governance and roles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GRV-LP07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owner approves thresholds. The GM runs the rhythm. Department managers complete assigned checks. Qualified reviewers handle regulated or sensitive decisions.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08</a:t>
            </a:r>
            <a:endParaRPr lang="en-US" sz="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Daily rhythm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Cash Controls &amp; Loss Prevention System | GRV-LP08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Daily work catches current problems before they become guest damage, waste, loss, risk, or turnover. The manager records facts first.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GRV-LP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GRV-LP  |  09</a:t>
            </a:r>
            <a:endParaRPr lang="en-US" sz="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Georgia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Thomas Monroe Books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Gravity Cash Controls &amp; Loss Prevention System</dc:title>
  <dc:subject>The Gravity Cash Controls &amp; Loss Prevention System</dc:subject>
  <dc:creator>Thomas Butler</dc:creator>
  <cp:lastModifiedBy>Thomas Butler</cp:lastModifiedBy>
  <cp:revision>1</cp:revision>
  <dcterms:created xsi:type="dcterms:W3CDTF">2026-08-17T10:27:30Z</dcterms:created>
  <dcterms:modified xsi:type="dcterms:W3CDTF">2026-08-17T10:27:30Z</dcterms:modified>
</cp:coreProperties>
</file>